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9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7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3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2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5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3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5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2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AD99B-08B5-4196-B19F-8F79D7D5BB2B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" y="349957"/>
            <a:ext cx="5559780" cy="2779890"/>
          </a:xfrm>
          <a:prstGeom prst="rect">
            <a:avLst/>
          </a:prstGeom>
        </p:spPr>
      </p:pic>
      <p:sp>
        <p:nvSpPr>
          <p:cNvPr id="14" name="다이아몬드 13"/>
          <p:cNvSpPr/>
          <p:nvPr/>
        </p:nvSpPr>
        <p:spPr>
          <a:xfrm>
            <a:off x="5949245" y="756357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317066" y="1371601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744179" y="1371600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795913" y="1986846"/>
            <a:ext cx="0" cy="541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97424" y="829734"/>
            <a:ext cx="9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아니오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83048" y="2069390"/>
            <a:ext cx="45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4" y="349957"/>
            <a:ext cx="3657596" cy="25356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6" y="2667699"/>
            <a:ext cx="3741561" cy="2479071"/>
          </a:xfrm>
          <a:prstGeom prst="rect">
            <a:avLst/>
          </a:prstGeom>
        </p:spPr>
      </p:pic>
      <p:sp>
        <p:nvSpPr>
          <p:cNvPr id="25" name="다이아몬드 24"/>
          <p:cNvSpPr/>
          <p:nvPr/>
        </p:nvSpPr>
        <p:spPr>
          <a:xfrm>
            <a:off x="6047672" y="5363615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922561" y="4821749"/>
            <a:ext cx="0" cy="541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797450" y="5976415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87734" y="5485349"/>
            <a:ext cx="9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몰라요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14" y="3653988"/>
            <a:ext cx="2092620" cy="3059761"/>
          </a:xfrm>
          <a:prstGeom prst="rect">
            <a:avLst/>
          </a:prstGeom>
        </p:spPr>
      </p:pic>
      <p:cxnSp>
        <p:nvCxnSpPr>
          <p:cNvPr id="44" name="직선 화살표 연결선 43"/>
          <p:cNvCxnSpPr/>
          <p:nvPr/>
        </p:nvCxnSpPr>
        <p:spPr>
          <a:xfrm flipH="1" flipV="1">
            <a:off x="3027396" y="3660535"/>
            <a:ext cx="3047999" cy="2322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04727" y="4857008"/>
            <a:ext cx="11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알아요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41566" y="6042548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9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0" y="158045"/>
            <a:ext cx="4289776" cy="21448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37752" y="1010356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5" y="76200"/>
            <a:ext cx="4617155" cy="23085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80" y="2472267"/>
            <a:ext cx="2719723" cy="4252448"/>
          </a:xfrm>
          <a:prstGeom prst="rect">
            <a:avLst/>
          </a:prstGeom>
        </p:spPr>
      </p:pic>
      <p:sp>
        <p:nvSpPr>
          <p:cNvPr id="13" name="다이아몬드 12"/>
          <p:cNvSpPr/>
          <p:nvPr/>
        </p:nvSpPr>
        <p:spPr>
          <a:xfrm>
            <a:off x="6725004" y="3979333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재검색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9279465" y="1006122"/>
            <a:ext cx="1016002" cy="1296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1"/>
          </p:cNvCxnSpPr>
          <p:nvPr/>
        </p:nvCxnSpPr>
        <p:spPr>
          <a:xfrm flipH="1" flipV="1">
            <a:off x="8565094" y="4594578"/>
            <a:ext cx="552786" cy="3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99893" y="5209822"/>
            <a:ext cx="1241594" cy="750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61425" y="5107605"/>
            <a:ext cx="45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215197" y="4594577"/>
            <a:ext cx="552786" cy="3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3362" y="4085355"/>
            <a:ext cx="95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아니오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92" y="3235651"/>
            <a:ext cx="3651373" cy="271785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41566" y="6042548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찾기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40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3" y="255385"/>
            <a:ext cx="3651373" cy="2717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6" y="3138227"/>
            <a:ext cx="4131456" cy="2936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3" y="3059288"/>
            <a:ext cx="4682614" cy="309463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712052" y="4453467"/>
            <a:ext cx="1214615" cy="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" y="337725"/>
            <a:ext cx="4873575" cy="2842919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678311" y="2322688"/>
            <a:ext cx="914400" cy="857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5678311" y="3180644"/>
            <a:ext cx="914400" cy="6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5" y="3318933"/>
            <a:ext cx="5331581" cy="31100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88" y="3709811"/>
            <a:ext cx="4489752" cy="26190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88" y="256823"/>
            <a:ext cx="4489752" cy="26190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다른사람</a:t>
            </a:r>
            <a:endParaRPr lang="en-US" altLang="ko-KR" dirty="0"/>
          </a:p>
          <a:p>
            <a:pPr algn="ctr"/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2" y="1245886"/>
            <a:ext cx="5371402" cy="2685701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5529304" y="2662067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7" y="1245886"/>
            <a:ext cx="6051092" cy="30255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피드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4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43744"/>
            <a:ext cx="7250292" cy="36251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5" y="2920999"/>
            <a:ext cx="6491111" cy="32455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01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26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</cp:revision>
  <dcterms:created xsi:type="dcterms:W3CDTF">2020-01-16T05:16:24Z</dcterms:created>
  <dcterms:modified xsi:type="dcterms:W3CDTF">2020-01-17T01:16:40Z</dcterms:modified>
</cp:coreProperties>
</file>